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912B"/>
    <a:srgbClr val="A4CF5F"/>
    <a:srgbClr val="1C4587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1" autoAdjust="0"/>
    <p:restoredTop sz="96960" autoAdjust="0"/>
  </p:normalViewPr>
  <p:slideViewPr>
    <p:cSldViewPr snapToGrid="0" snapToObjects="1">
      <p:cViewPr varScale="1">
        <p:scale>
          <a:sx n="132" d="100"/>
          <a:sy n="132" d="100"/>
        </p:scale>
        <p:origin x="-11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notesViewPr>
    <p:cSldViewPr snapToGrid="0" snapToObjects="1">
      <p:cViewPr varScale="1">
        <p:scale>
          <a:sx n="59" d="100"/>
          <a:sy n="59" d="100"/>
        </p:scale>
        <p:origin x="-25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301BDF-2EE8-A247-9561-12F8330F914B}" type="datetime1">
              <a:rPr lang="en-US" smtClean="0"/>
              <a:pPr/>
              <a:t>1/25/16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E9B7067-2403-734B-90FE-25E7EB8AF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24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3D7E52-B3D5-394B-B464-9D1164621D7A}" type="datetime1">
              <a:rPr lang="en-US" smtClean="0"/>
              <a:pPr/>
              <a:t>1/25/16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326C33-9375-1546-8E91-6693F09BBE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3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6C33-9375-1546-8E91-6693F09BBE1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0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6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2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1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6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4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6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4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l="-7000" r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ABE7-F2B8-E341-AFB7-1A6488861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4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821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Business Profi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Business Profile</Template>
  <TotalTime>27061</TotalTime>
  <Words>1</Words>
  <Application>Microsoft Macintosh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Company Business Profile</vt:lpstr>
      <vt:lpstr>PowerPoint Presentation</vt:lpstr>
    </vt:vector>
  </TitlesOfParts>
  <Company>Hitachi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Samir Rathore</dc:creator>
  <cp:lastModifiedBy>Mac User</cp:lastModifiedBy>
  <cp:revision>204</cp:revision>
  <cp:lastPrinted>2016-01-14T23:11:47Z</cp:lastPrinted>
  <dcterms:created xsi:type="dcterms:W3CDTF">2013-04-25T23:39:35Z</dcterms:created>
  <dcterms:modified xsi:type="dcterms:W3CDTF">2016-01-25T15:02:19Z</dcterms:modified>
</cp:coreProperties>
</file>